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19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1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81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8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73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74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81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4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68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C625-D493-4FC5-AE74-6A33EDFE1B1F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A0E8-F49C-45CC-A00C-D2D7FDAAF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37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xHtghJ8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71600" y="692696"/>
            <a:ext cx="5760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Razmisli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395536" y="4519679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sz="2800" dirty="0" smtClean="0"/>
              <a:t>„ Ima trenutaka kada je itekako potrebno reći neću.”</a:t>
            </a:r>
          </a:p>
          <a:p>
            <a:r>
              <a:rPr lang="hr-HR" sz="2800" dirty="0" smtClean="0"/>
              <a:t>U kojim je situacijama potrebno reći </a:t>
            </a:r>
            <a:r>
              <a:rPr lang="hr-HR" sz="2800" i="1" dirty="0" smtClean="0"/>
              <a:t>neću</a:t>
            </a:r>
            <a:r>
              <a:rPr lang="hr-HR" sz="2800" dirty="0" smtClean="0"/>
              <a:t>?</a:t>
            </a:r>
            <a:endParaRPr lang="hr-HR" sz="2800" dirty="0"/>
          </a:p>
        </p:txBody>
      </p:sp>
      <p:pic>
        <p:nvPicPr>
          <p:cNvPr id="2050" name="Picture 2" descr="Download Free png Red Cross Mark Clipart Stethoscope - Tick An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264297" cy="19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7500"/>
            <a:ext cx="2712727" cy="29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458593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755576" y="371111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Poslušaj audio zapis priče Sunčane </a:t>
            </a:r>
            <a:r>
              <a:rPr lang="hr-HR" sz="3200" dirty="0" err="1" smtClean="0"/>
              <a:t>Škrinjarić</a:t>
            </a:r>
            <a:r>
              <a:rPr lang="hr-HR" sz="3200" dirty="0" smtClean="0"/>
              <a:t>  </a:t>
            </a:r>
            <a:r>
              <a:rPr lang="hr-HR" sz="3200" i="1" dirty="0" smtClean="0"/>
              <a:t>Gospođica Neću.</a:t>
            </a:r>
          </a:p>
          <a:p>
            <a:endParaRPr lang="hr-HR" sz="3200" i="1" dirty="0"/>
          </a:p>
          <a:p>
            <a:r>
              <a:rPr lang="hr-HR" sz="3200" dirty="0" smtClean="0">
                <a:hlinkClick r:id="rId3"/>
              </a:rPr>
              <a:t>https://www.youtube.com/watch?v=hTPxHtghJ8M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val="35078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9632" y="54868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 smtClean="0"/>
              <a:t>Usmeno odgovori na pitanja:</a:t>
            </a:r>
            <a:endParaRPr lang="hr-HR" sz="32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683568" y="177281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dirty="0" smtClean="0"/>
              <a:t>Tko je gospođica Neću? Predstavi ju.</a:t>
            </a:r>
            <a:endParaRPr lang="hr-H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dirty="0" smtClean="0"/>
              <a:t>U čemu je Mina pretjerivala?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dirty="0" smtClean="0"/>
              <a:t>Komu je djevojčica govorila neću? U kojim je situacijama to činila?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dirty="0" smtClean="0"/>
              <a:t>Što misliš o njezinu ponašanju? Objasni svoj odgovor.</a:t>
            </a:r>
          </a:p>
        </p:txBody>
      </p:sp>
    </p:spTree>
    <p:extLst>
      <p:ext uri="{BB962C8B-B14F-4D97-AF65-F5344CB8AC3E}">
        <p14:creationId xmlns:p14="http://schemas.microsoft.com/office/powerpoint/2010/main" val="12335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6400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83568" y="40466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 smtClean="0"/>
              <a:t>U nekoliko rečenica napiši Mini prijateljsko pismo kojim ćeš ju upozoriti na njezino ponašanje. Savjetuj joj kako može promijeniti takvo ponašanje</a:t>
            </a:r>
            <a:r>
              <a:rPr lang="hr-HR" sz="24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 smtClean="0"/>
              <a:t>Zamoli roditelje da mi pošalju tvoj uradak.</a:t>
            </a:r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3985708" y="2636912"/>
            <a:ext cx="4392488" cy="3416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u="sng" dirty="0" smtClean="0"/>
              <a:t>( Oblik pisma )</a:t>
            </a:r>
          </a:p>
          <a:p>
            <a:endParaRPr lang="hr-HR" dirty="0"/>
          </a:p>
          <a:p>
            <a:pPr algn="r"/>
            <a:r>
              <a:rPr lang="hr-HR" dirty="0" smtClean="0"/>
              <a:t>Datum ( nadnevak )</a:t>
            </a:r>
          </a:p>
          <a:p>
            <a:endParaRPr lang="hr-HR" dirty="0"/>
          </a:p>
          <a:p>
            <a:pPr algn="ctr"/>
            <a:r>
              <a:rPr lang="hr-HR" dirty="0" smtClean="0"/>
              <a:t>Draga Mina,</a:t>
            </a:r>
          </a:p>
          <a:p>
            <a:endParaRPr lang="hr-HR" dirty="0"/>
          </a:p>
          <a:p>
            <a:r>
              <a:rPr lang="hr-HR" dirty="0" smtClean="0"/>
              <a:t>xxxxxxxxxxxxxxxxxxxxxxxxxxxxxxxxxxxxxxxxxxxxxxxxxxxxxxxxxxxxxxxxxxxxxxxxxxxxxxxxxxxxxxxxxxxxxxxxxxxxxxxxxxxxxxxxxxxxxxxxxxxxxx</a:t>
            </a:r>
          </a:p>
          <a:p>
            <a:endParaRPr lang="hr-HR" dirty="0"/>
          </a:p>
          <a:p>
            <a:r>
              <a:rPr lang="hr-HR" dirty="0" smtClean="0"/>
              <a:t>Pozdrav</a:t>
            </a:r>
          </a:p>
          <a:p>
            <a:r>
              <a:rPr lang="hr-HR" dirty="0" smtClean="0"/>
              <a:t>Tvoje ime i prezime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5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121</Words>
  <Application>Microsoft Office PowerPoint</Application>
  <PresentationFormat>Prikaz na zaslonu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5</cp:revision>
  <dcterms:created xsi:type="dcterms:W3CDTF">2020-04-05T09:26:51Z</dcterms:created>
  <dcterms:modified xsi:type="dcterms:W3CDTF">2020-04-05T11:06:46Z</dcterms:modified>
</cp:coreProperties>
</file>